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25" r:id="rId2"/>
  </p:sldMasterIdLst>
  <p:notesMasterIdLst>
    <p:notesMasterId r:id="rId14"/>
  </p:notesMasterIdLst>
  <p:sldIdLst>
    <p:sldId id="258" r:id="rId3"/>
    <p:sldId id="292" r:id="rId4"/>
    <p:sldId id="282" r:id="rId5"/>
    <p:sldId id="281" r:id="rId6"/>
    <p:sldId id="260" r:id="rId7"/>
    <p:sldId id="267" r:id="rId8"/>
    <p:sldId id="286" r:id="rId9"/>
    <p:sldId id="263" r:id="rId10"/>
    <p:sldId id="291" r:id="rId11"/>
    <p:sldId id="284" r:id="rId12"/>
    <p:sldId id="279" r:id="rId13"/>
  </p:sldIdLst>
  <p:sldSz cx="12961938" cy="9721850"/>
  <p:notesSz cx="6858000" cy="9144000"/>
  <p:defaultTextStyle>
    <a:defPPr>
      <a:defRPr lang="de-DE"/>
    </a:defPPr>
    <a:lvl1pPr marL="0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129616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58">
          <p15:clr>
            <a:srgbClr val="A4A3A4"/>
          </p15:clr>
        </p15:guide>
        <p15:guide id="2" orient="horz" pos="1363">
          <p15:clr>
            <a:srgbClr val="A4A3A4"/>
          </p15:clr>
        </p15:guide>
        <p15:guide id="3" pos="7601">
          <p15:clr>
            <a:srgbClr val="A4A3A4"/>
          </p15:clr>
        </p15:guide>
        <p15:guide id="4" pos="4181">
          <p15:clr>
            <a:srgbClr val="A4A3A4"/>
          </p15:clr>
        </p15:guide>
        <p15:guide id="5" pos="569">
          <p15:clr>
            <a:srgbClr val="A4A3A4"/>
          </p15:clr>
        </p15:guide>
        <p15:guide id="6" pos="39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E4"/>
    <a:srgbClr val="9B9B9B"/>
    <a:srgbClr val="FFFFFF"/>
    <a:srgbClr val="DEDED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4760" autoAdjust="0"/>
  </p:normalViewPr>
  <p:slideViewPr>
    <p:cSldViewPr showGuides="1">
      <p:cViewPr varScale="1">
        <p:scale>
          <a:sx n="69" d="100"/>
          <a:sy n="69" d="100"/>
        </p:scale>
        <p:origin x="1968" y="48"/>
      </p:cViewPr>
      <p:guideLst>
        <p:guide orient="horz" pos="5458"/>
        <p:guide orient="horz" pos="1363"/>
        <p:guide pos="7601"/>
        <p:guide pos="4181"/>
        <p:guide pos="569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A69E-41E8-43F9-A3E7-C1AC862CBCEE}" type="datetimeFigureOut">
              <a:rPr lang="de-DE" smtClean="0"/>
              <a:pPr/>
              <a:t>25.01.2017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0CC95-C64F-447F-B508-1F23F2F04C6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21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1296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19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91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65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56D0-D5E7-4AD1-9BD5-462CA02FE58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0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89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0CC95-C64F-447F-B508-1F23F2F04C6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22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960350" cy="5932488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5932800"/>
            <a:ext cx="12961938" cy="18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6184800"/>
            <a:ext cx="9252000" cy="1517093"/>
          </a:xfrm>
        </p:spPr>
        <p:txBody>
          <a:bodyPr anchor="ctr" anchorCtr="0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Title Slide 1</a:t>
            </a:r>
            <a:br>
              <a:rPr lang="en-US" dirty="0"/>
            </a:br>
            <a:r>
              <a:rPr lang="en-US" dirty="0"/>
              <a:t>Insert title here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8286121"/>
            <a:ext cx="9252000" cy="82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Subheading Here</a:t>
            </a:r>
          </a:p>
          <a:p>
            <a:r>
              <a:rPr lang="en-US" dirty="0">
                <a:solidFill>
                  <a:schemeClr val="accent3"/>
                </a:solidFill>
              </a:rPr>
              <a:t>the Second line may be changed to grey</a:t>
            </a: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71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(land) -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de-DE" dirty="0">
                <a:latin typeface="VeneerLowRes" panose="02000806000000000000" pitchFamily="2" charset="0"/>
              </a:defRPr>
            </a:lvl1pPr>
          </a:lstStyle>
          <a:p>
            <a:pPr lvl="0"/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16" name="Inhaltsplatzhalter 10"/>
          <p:cNvSpPr>
            <a:spLocks noGrp="1"/>
          </p:cNvSpPr>
          <p:nvPr>
            <p:ph idx="1" hasCustomPrompt="1"/>
          </p:nvPr>
        </p:nvSpPr>
        <p:spPr>
          <a:xfrm>
            <a:off x="8532000" y="2831016"/>
            <a:ext cx="3528000" cy="5760000"/>
          </a:xfrm>
          <a:prstGeom prst="rect">
            <a:avLst/>
          </a:prstGeom>
        </p:spPr>
        <p:txBody>
          <a:bodyPr/>
          <a:lstStyle>
            <a:lvl4pPr>
              <a:defRPr>
                <a:latin typeface="VeneerLowRes" panose="02000806000000000000" pitchFamily="2" charset="0"/>
              </a:defRPr>
            </a:lvl4pPr>
          </a:lstStyle>
          <a:p>
            <a:pPr lvl="3"/>
            <a:r>
              <a:rPr lang="de-DE" dirty="0"/>
              <a:t>Insert bullet points here</a:t>
            </a:r>
          </a:p>
          <a:p>
            <a:pPr lvl="3"/>
            <a:r>
              <a:rPr lang="de-DE" dirty="0"/>
              <a:t>Bullet point 2</a:t>
            </a:r>
          </a:p>
          <a:p>
            <a:pPr lvl="3"/>
            <a:r>
              <a:rPr lang="de-DE" dirty="0"/>
              <a:t>Bullet point 3</a:t>
            </a:r>
          </a:p>
        </p:txBody>
      </p:sp>
      <p:sp>
        <p:nvSpPr>
          <p:cNvPr id="17" name="Inhaltsplatzhalter 12"/>
          <p:cNvSpPr>
            <a:spLocks noGrp="1"/>
          </p:cNvSpPr>
          <p:nvPr>
            <p:ph idx="14"/>
          </p:nvPr>
        </p:nvSpPr>
        <p:spPr>
          <a:xfrm>
            <a:off x="900000" y="2083697"/>
            <a:ext cx="7344000" cy="432000"/>
          </a:xfrm>
          <a:prstGeom prst="rect">
            <a:avLst/>
          </a:prstGeom>
        </p:spPr>
        <p:txBody>
          <a:bodyPr/>
          <a:lstStyle>
            <a:lvl2pPr>
              <a:defRPr>
                <a:latin typeface="VeneerLowRes" panose="02000806000000000000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00000" y="2831016"/>
            <a:ext cx="720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de-DE" dirty="0">
                <a:latin typeface="+mn-lt"/>
              </a:defRPr>
            </a:lvl1pPr>
          </a:lstStyle>
          <a:p>
            <a:pPr lvl="0"/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19" name="Inhaltsplatzhalter 7"/>
          <p:cNvSpPr>
            <a:spLocks noGrp="1"/>
          </p:cNvSpPr>
          <p:nvPr>
            <p:ph idx="1"/>
          </p:nvPr>
        </p:nvSpPr>
        <p:spPr>
          <a:xfrm>
            <a:off x="900000" y="6552001"/>
            <a:ext cx="5436000" cy="2050883"/>
          </a:xfrm>
          <a:prstGeom prst="rect">
            <a:avLst/>
          </a:prstGeom>
        </p:spPr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idx="13"/>
          </p:nvPr>
        </p:nvSpPr>
        <p:spPr>
          <a:xfrm>
            <a:off x="6624000" y="6552001"/>
            <a:ext cx="5436000" cy="2050883"/>
          </a:xfrm>
          <a:prstGeom prst="rect">
            <a:avLst/>
          </a:prstGeom>
        </p:spPr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0000" y="1980000"/>
            <a:ext cx="540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24000" y="1980000"/>
            <a:ext cx="540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20329" y="6549987"/>
            <a:ext cx="3600000" cy="2160000"/>
          </a:xfrm>
          <a:prstGeom prst="rect">
            <a:avLst/>
          </a:prstGeom>
          <a:solidFill>
            <a:srgbClr val="EBEBEB"/>
          </a:solidFill>
        </p:spPr>
        <p:txBody>
          <a:bodyPr lIns="126000" tIns="288000"/>
          <a:lstStyle>
            <a:lvl2pPr>
              <a:defRPr>
                <a:latin typeface="VeneerLowRes" panose="02000806000000000000" pitchFamily="2" charset="0"/>
              </a:defRPr>
            </a:lvl2pPr>
            <a:lvl5pPr>
              <a:defRPr>
                <a:latin typeface="VeneerLowRes" panose="02000806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4716973" y="6549987"/>
            <a:ext cx="3600000" cy="2160000"/>
          </a:xfrm>
          <a:prstGeom prst="rect">
            <a:avLst/>
          </a:prstGeom>
          <a:solidFill>
            <a:srgbClr val="EBEBEB"/>
          </a:solidFill>
        </p:spPr>
        <p:txBody>
          <a:bodyPr lIns="126000" tIns="288000"/>
          <a:lstStyle>
            <a:lvl2pPr>
              <a:defRPr>
                <a:latin typeface="VeneerLowRes" panose="02000806000000000000" pitchFamily="2" charset="0"/>
              </a:defRPr>
            </a:lvl2pPr>
            <a:lvl5pPr>
              <a:defRPr>
                <a:latin typeface="VeneerLowRes" panose="02000806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Inhaltsplatzhalter 2"/>
          <p:cNvSpPr txBox="1">
            <a:spLocks/>
          </p:cNvSpPr>
          <p:nvPr userDrawn="1"/>
        </p:nvSpPr>
        <p:spPr>
          <a:xfrm>
            <a:off x="8713617" y="6549987"/>
            <a:ext cx="3600000" cy="2160000"/>
          </a:xfrm>
          <a:prstGeom prst="rect">
            <a:avLst/>
          </a:prstGeom>
          <a:solidFill>
            <a:srgbClr val="EBEBEB"/>
          </a:solidFill>
        </p:spPr>
        <p:txBody>
          <a:bodyPr vert="horz" lIns="126000" tIns="288000" rIns="0" bIns="0" rtlCol="0">
            <a:noAutofit/>
          </a:bodyPr>
          <a:lstStyle>
            <a:lvl1pPr marL="0" indent="0" algn="l" defTabSz="1296162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2800" b="0" kern="1200" spc="10" baseline="0">
                <a:solidFill>
                  <a:schemeClr val="tx1"/>
                </a:solidFill>
                <a:latin typeface="Veneer" pitchFamily="50" charset="0"/>
                <a:ea typeface="+mn-ea"/>
                <a:cs typeface="+mn-cs"/>
              </a:defRPr>
            </a:lvl1pPr>
            <a:lvl2pPr marL="0" indent="0" algn="l" defTabSz="1296162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2000" b="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1296162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1296162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96162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 i="0" kern="1200" spc="1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3564446" indent="-324041" algn="l" defTabSz="12961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2527" indent="-324041" algn="l" defTabSz="12961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60608" indent="-324041" algn="l" defTabSz="12961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8689" indent="-324041" algn="l" defTabSz="12961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VeneerLowRes" panose="02000806000000000000" pitchFamily="2" charset="0"/>
              </a:rPr>
              <a:t>19% </a:t>
            </a:r>
            <a:r>
              <a:rPr lang="de-DE" dirty="0" err="1">
                <a:solidFill>
                  <a:prstClr val="black"/>
                </a:solidFill>
                <a:latin typeface="VeneerLowRes" panose="02000806000000000000" pitchFamily="2" charset="0"/>
              </a:rPr>
              <a:t>Subheading</a:t>
            </a:r>
            <a:endParaRPr lang="de-DE" dirty="0">
              <a:solidFill>
                <a:prstClr val="black"/>
              </a:solidFill>
              <a:latin typeface="VeneerLowRes" panose="02000806000000000000" pitchFamily="2" charset="0"/>
            </a:endParaRPr>
          </a:p>
          <a:p>
            <a:pPr lvl="4"/>
            <a:r>
              <a:rPr lang="de-DE" dirty="0">
                <a:solidFill>
                  <a:srgbClr val="5A5B5C"/>
                </a:solidFill>
              </a:rPr>
              <a:t>Insert </a:t>
            </a:r>
            <a:r>
              <a:rPr lang="de-DE" dirty="0" err="1">
                <a:solidFill>
                  <a:srgbClr val="5A5B5C"/>
                </a:solidFill>
              </a:rPr>
              <a:t>caption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here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tuide</a:t>
            </a:r>
            <a:r>
              <a:rPr lang="de-DE" dirty="0">
                <a:solidFill>
                  <a:srgbClr val="5A5B5C"/>
                </a:solidFill>
              </a:rPr>
              <a:t> </a:t>
            </a:r>
            <a:br>
              <a:rPr lang="de-DE" dirty="0">
                <a:solidFill>
                  <a:srgbClr val="5A5B5C"/>
                </a:solidFill>
              </a:rPr>
            </a:br>
            <a:r>
              <a:rPr lang="de-DE" dirty="0" err="1">
                <a:solidFill>
                  <a:srgbClr val="5A5B5C"/>
                </a:solidFill>
              </a:rPr>
              <a:t>conseribus</a:t>
            </a:r>
            <a:r>
              <a:rPr lang="de-DE" dirty="0">
                <a:solidFill>
                  <a:srgbClr val="5A5B5C"/>
                </a:solidFill>
              </a:rPr>
              <a:t> et </a:t>
            </a:r>
            <a:r>
              <a:rPr lang="de-DE" dirty="0" err="1">
                <a:solidFill>
                  <a:srgbClr val="5A5B5C"/>
                </a:solidFill>
              </a:rPr>
              <a:t>velignihil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inullor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porepro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molecerspita</a:t>
            </a:r>
            <a:r>
              <a:rPr lang="de-DE" dirty="0">
                <a:solidFill>
                  <a:srgbClr val="5A5B5C"/>
                </a:solidFill>
              </a:rPr>
              <a:t> si </a:t>
            </a:r>
            <a:r>
              <a:rPr lang="de-DE" dirty="0" err="1">
                <a:solidFill>
                  <a:srgbClr val="5A5B5C"/>
                </a:solidFill>
              </a:rPr>
              <a:t>andia</a:t>
            </a:r>
            <a:r>
              <a:rPr lang="de-DE" dirty="0">
                <a:solidFill>
                  <a:srgbClr val="5A5B5C"/>
                </a:solidFill>
              </a:rPr>
              <a:t> </a:t>
            </a:r>
            <a:br>
              <a:rPr lang="de-DE" dirty="0">
                <a:solidFill>
                  <a:srgbClr val="5A5B5C"/>
                </a:solidFill>
              </a:rPr>
            </a:br>
            <a:r>
              <a:rPr lang="de-DE" dirty="0" err="1">
                <a:solidFill>
                  <a:srgbClr val="5A5B5C"/>
                </a:solidFill>
              </a:rPr>
              <a:t>aut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subit</a:t>
            </a:r>
            <a:r>
              <a:rPr lang="de-DE" dirty="0">
                <a:solidFill>
                  <a:srgbClr val="5A5B5C"/>
                </a:solidFill>
              </a:rPr>
              <a:t> </a:t>
            </a:r>
            <a:r>
              <a:rPr lang="de-DE" dirty="0" err="1">
                <a:solidFill>
                  <a:srgbClr val="5A5B5C"/>
                </a:solidFill>
              </a:rPr>
              <a:t>idel</a:t>
            </a:r>
            <a:r>
              <a:rPr lang="de-DE" dirty="0">
                <a:solidFill>
                  <a:srgbClr val="5A5B5C"/>
                </a:solidFill>
              </a:rPr>
              <a:t> et </a:t>
            </a:r>
            <a:r>
              <a:rPr lang="de-DE" dirty="0" err="1">
                <a:solidFill>
                  <a:srgbClr val="5A5B5C"/>
                </a:solidFill>
              </a:rPr>
              <a:t>velignihil</a:t>
            </a:r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720329" y="2124075"/>
            <a:ext cx="3600000" cy="3960813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4716973" y="2124075"/>
            <a:ext cx="3600000" cy="3960813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6"/>
          <p:cNvSpPr>
            <a:spLocks noGrp="1"/>
          </p:cNvSpPr>
          <p:nvPr>
            <p:ph type="chart" sz="quarter" idx="18"/>
          </p:nvPr>
        </p:nvSpPr>
        <p:spPr>
          <a:xfrm>
            <a:off x="8713617" y="2124075"/>
            <a:ext cx="3600000" cy="3960813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42" y="1591054"/>
            <a:ext cx="9721454" cy="3384644"/>
          </a:xfrm>
        </p:spPr>
        <p:txBody>
          <a:bodyPr anchor="b"/>
          <a:lstStyle>
            <a:lvl1pPr algn="ctr">
              <a:defRPr sz="637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42" y="5106222"/>
            <a:ext cx="9721454" cy="2347196"/>
          </a:xfrm>
        </p:spPr>
        <p:txBody>
          <a:bodyPr/>
          <a:lstStyle>
            <a:lvl1pPr marL="0" indent="0" algn="ctr">
              <a:buNone/>
              <a:defRPr sz="2552"/>
            </a:lvl1pPr>
            <a:lvl2pPr marL="486095" indent="0" algn="ctr">
              <a:buNone/>
              <a:defRPr sz="2126"/>
            </a:lvl2pPr>
            <a:lvl3pPr marL="972190" indent="0" algn="ctr">
              <a:buNone/>
              <a:defRPr sz="1914"/>
            </a:lvl3pPr>
            <a:lvl4pPr marL="1458285" indent="0" algn="ctr">
              <a:buNone/>
              <a:defRPr sz="1701"/>
            </a:lvl4pPr>
            <a:lvl5pPr marL="1944380" indent="0" algn="ctr">
              <a:buNone/>
              <a:defRPr sz="1701"/>
            </a:lvl5pPr>
            <a:lvl6pPr marL="2430475" indent="0" algn="ctr">
              <a:buNone/>
              <a:defRPr sz="1701"/>
            </a:lvl6pPr>
            <a:lvl7pPr marL="2916570" indent="0" algn="ctr">
              <a:buNone/>
              <a:defRPr sz="1701"/>
            </a:lvl7pPr>
            <a:lvl8pPr marL="3402665" indent="0" algn="ctr">
              <a:buNone/>
              <a:defRPr sz="1701"/>
            </a:lvl8pPr>
            <a:lvl9pPr marL="3888760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634B-70F9-4D76-966B-B20FB6A1F4F5}" type="datetime1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@FairTradeWales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D42-9B5D-45D9-A9CD-461ED93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8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 dirty="0">
              <a:solidFill>
                <a:srgbClr val="5A5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6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960350" cy="5932488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5932800"/>
            <a:ext cx="12961938" cy="18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6184800"/>
            <a:ext cx="9252000" cy="1517093"/>
          </a:xfrm>
        </p:spPr>
        <p:txBody>
          <a:bodyPr anchor="ctr" anchorCtr="0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Title Slide 1</a:t>
            </a:r>
            <a:br>
              <a:rPr lang="en-US" dirty="0"/>
            </a:br>
            <a:r>
              <a:rPr lang="en-US" dirty="0"/>
              <a:t>Insert title here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8286121"/>
            <a:ext cx="9252000" cy="82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Subheading Here</a:t>
            </a:r>
          </a:p>
          <a:p>
            <a:r>
              <a:rPr lang="en-US" dirty="0">
                <a:solidFill>
                  <a:schemeClr val="accent3"/>
                </a:solidFill>
              </a:rPr>
              <a:t>the Second line may be changed to grey</a:t>
            </a: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72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&amp; text -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de-DE" dirty="0">
                <a:latin typeface="VeneerLowRes" panose="02000806000000000000" pitchFamily="2" charset="0"/>
              </a:defRPr>
            </a:lvl1pPr>
          </a:lstStyle>
          <a:p>
            <a:pPr lvl="0"/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15" name="Inhaltsplatzhalter 7"/>
          <p:cNvSpPr>
            <a:spLocks noGrp="1"/>
          </p:cNvSpPr>
          <p:nvPr>
            <p:ph idx="13" hasCustomPrompt="1"/>
          </p:nvPr>
        </p:nvSpPr>
        <p:spPr>
          <a:xfrm>
            <a:off x="6776400" y="2052613"/>
            <a:ext cx="5400000" cy="6480000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  <a:lvl2pPr>
              <a:defRPr>
                <a:latin typeface="VeneerLowRes" panose="02000806000000000000" pitchFamily="2" charset="0"/>
              </a:defRPr>
            </a:lvl2pPr>
            <a:lvl3pPr>
              <a:defRPr>
                <a:latin typeface="VeneerLowRes" panose="02000806000000000000" pitchFamily="2" charset="0"/>
              </a:defRPr>
            </a:lvl3pPr>
          </a:lstStyle>
          <a:p>
            <a:r>
              <a:rPr lang="de-DE" sz="3500" dirty="0"/>
              <a:t>Insert intro copy or a quote</a:t>
            </a:r>
          </a:p>
          <a:p>
            <a:pPr lvl="1"/>
            <a:r>
              <a:rPr lang="de-DE" dirty="0"/>
              <a:t>Insert subheading here</a:t>
            </a:r>
          </a:p>
          <a:p>
            <a:pPr lvl="2"/>
            <a:r>
              <a:rPr lang="de-DE" dirty="0"/>
              <a:t>Insert body copy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0113" y="2052613"/>
            <a:ext cx="5400000" cy="6480175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5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838" y="1590675"/>
            <a:ext cx="9720262" cy="3384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838" y="5106988"/>
            <a:ext cx="9720262" cy="23463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9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2424113"/>
            <a:ext cx="11179175" cy="4043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6505575"/>
            <a:ext cx="11179175" cy="2127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960350" cy="8166100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8286121"/>
            <a:ext cx="9252000" cy="82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</a:t>
            </a:r>
            <a:r>
              <a:rPr lang="en-US" dirty="0" err="1"/>
              <a:t>SUbheading</a:t>
            </a:r>
            <a:r>
              <a:rPr lang="en-US" dirty="0"/>
              <a:t> Here</a:t>
            </a:r>
          </a:p>
          <a:p>
            <a:r>
              <a:rPr lang="en-US" dirty="0">
                <a:solidFill>
                  <a:schemeClr val="accent3"/>
                </a:solidFill>
              </a:rPr>
              <a:t>the Second line may be changed to grey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1348" y="457727"/>
            <a:ext cx="10296000" cy="828000"/>
          </a:xfrm>
          <a:solidFill>
            <a:schemeClr val="accent1"/>
          </a:solidFill>
        </p:spPr>
        <p:txBody>
          <a:bodyPr vert="horz" lIns="36000" tIns="36000" anchor="t" anchorCtr="1"/>
          <a:lstStyle>
            <a:lvl1pPr>
              <a:lnSpc>
                <a:spcPts val="6000"/>
              </a:lnSpc>
              <a:defRPr sz="6000" baseline="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r>
              <a:rPr lang="de-DE" dirty="0"/>
              <a:t>Title slide 2 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1348" y="1416619"/>
            <a:ext cx="10296000" cy="828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36000" rIns="36000" bIns="36000" anchor="ctr" anchorCtr="1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6000" dirty="0">
                <a:solidFill>
                  <a:schemeClr val="bg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ts val="6000"/>
              </a:lnSpc>
            </a:pPr>
            <a:r>
              <a:rPr lang="en-GB" dirty="0"/>
              <a:t>Insert title 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4541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0588" y="2587625"/>
            <a:ext cx="5513387" cy="616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375" y="2587625"/>
            <a:ext cx="5514975" cy="616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4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517525"/>
            <a:ext cx="11180763" cy="187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175" y="2382838"/>
            <a:ext cx="5484813" cy="1168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175" y="3551238"/>
            <a:ext cx="5484813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2725" y="2382838"/>
            <a:ext cx="5510213" cy="1168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2725" y="3551238"/>
            <a:ext cx="5510213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9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7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63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647700"/>
            <a:ext cx="4181475" cy="22685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213" y="1400175"/>
            <a:ext cx="6562725" cy="690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175" y="2916238"/>
            <a:ext cx="4181475" cy="5403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3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647700"/>
            <a:ext cx="4181475" cy="22685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213" y="1400175"/>
            <a:ext cx="6562725" cy="690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175" y="2916238"/>
            <a:ext cx="4181475" cy="5403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30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3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517525"/>
            <a:ext cx="2794000" cy="823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0588" y="517525"/>
            <a:ext cx="8234362" cy="8239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5495-A955-4472-844D-906FBE3CB3A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960350" cy="8029575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800" y="8166792"/>
            <a:ext cx="1664208" cy="155448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91009" y="8286121"/>
            <a:ext cx="9252000" cy="82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</a:t>
            </a:r>
            <a:r>
              <a:rPr lang="en-US" dirty="0" err="1"/>
              <a:t>SUbheading</a:t>
            </a:r>
            <a:r>
              <a:rPr lang="en-US" dirty="0"/>
              <a:t> Here</a:t>
            </a:r>
          </a:p>
          <a:p>
            <a:r>
              <a:rPr lang="en-US" dirty="0">
                <a:solidFill>
                  <a:schemeClr val="accent3"/>
                </a:solidFill>
              </a:rPr>
              <a:t>the Second line may be changed to grey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239271"/>
            <a:ext cx="10296000" cy="828000"/>
          </a:xfrm>
          <a:noFill/>
        </p:spPr>
        <p:txBody>
          <a:bodyPr lIns="90000" tIns="108000" anchor="ctr" anchorCtr="0"/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r>
              <a:rPr lang="en-GB" dirty="0"/>
              <a:t>Title slide option 3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348066"/>
            <a:ext cx="10296000" cy="828000"/>
          </a:xfrm>
          <a:prstGeom prst="rect">
            <a:avLst/>
          </a:prstGeom>
          <a:noFill/>
        </p:spPr>
        <p:txBody>
          <a:bodyPr lIns="90000" tIns="108000"/>
          <a:lstStyle>
            <a:lvl1pPr>
              <a:lnSpc>
                <a:spcPts val="6000"/>
              </a:lnSpc>
              <a:defRPr lang="de-DE" sz="6000" kern="1200" baseline="0" smtClean="0">
                <a:solidFill>
                  <a:schemeClr val="bg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  <a:lvl5pPr>
              <a:defRPr lang="de-DE" sz="6000" b="0" kern="1200" spc="10" baseline="0" dirty="0">
                <a:solidFill>
                  <a:schemeClr val="bg1"/>
                </a:solidFill>
                <a:latin typeface="VeneerLowRes" panose="02000806000000000000" pitchFamily="2" charset="0"/>
                <a:ea typeface="+mj-ea"/>
                <a:cs typeface="+mj-cs"/>
              </a:defRPr>
            </a:lvl5pPr>
          </a:lstStyle>
          <a:p>
            <a:r>
              <a:rPr lang="en-US" dirty="0"/>
              <a:t>Insert title here</a:t>
            </a:r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40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900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68425" y="2268538"/>
            <a:ext cx="10872788" cy="5905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63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 dirty="0">
              <a:solidFill>
                <a:srgbClr val="5A5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9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7"/>
          <p:cNvSpPr/>
          <p:nvPr userDrawn="1"/>
        </p:nvSpPr>
        <p:spPr>
          <a:xfrm>
            <a:off x="14271" y="9073850"/>
            <a:ext cx="12961938" cy="64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1440000"/>
            <a:ext cx="12961938" cy="76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440000"/>
            <a:ext cx="12961938" cy="76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idx="1" hasCustomPrompt="1"/>
          </p:nvPr>
        </p:nvSpPr>
        <p:spPr>
          <a:xfrm>
            <a:off x="900000" y="450000"/>
            <a:ext cx="9000000" cy="540000"/>
          </a:xfrm>
          <a:prstGeom prst="rect">
            <a:avLst/>
          </a:prstGeom>
          <a:noFill/>
        </p:spPr>
        <p:txBody>
          <a:bodyPr vert="horz" wrap="square" lIns="144000" tIns="144000" rIns="72000" bIns="108000" rtlCol="0">
            <a:spAutoFit/>
          </a:bodyPr>
          <a:lstStyle>
            <a:lvl1pPr>
              <a:defRPr lang="de-DE" dirty="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Title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idx="13"/>
          </p:nvPr>
        </p:nvSpPr>
        <p:spPr>
          <a:xfrm>
            <a:off x="900000" y="2160000"/>
            <a:ext cx="5760000" cy="2049824"/>
          </a:xfrm>
          <a:prstGeom prst="rect">
            <a:avLst/>
          </a:prstGeom>
          <a:noFill/>
        </p:spPr>
        <p:txBody>
          <a:bodyPr vert="horz" lIns="144000" tIns="144000" rIns="72000" bIns="108000" rtlCol="0">
            <a:spAutoFit/>
          </a:bodyPr>
          <a:lstStyle>
            <a:lvl1pPr>
              <a:defRPr lang="de-DE" dirty="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9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661" y="1404541"/>
            <a:ext cx="12960000" cy="7668000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15" name="Inhaltsplatzhalter 6"/>
          <p:cNvSpPr>
            <a:spLocks noGrp="1"/>
          </p:cNvSpPr>
          <p:nvPr>
            <p:ph idx="1"/>
          </p:nvPr>
        </p:nvSpPr>
        <p:spPr>
          <a:xfrm>
            <a:off x="360289" y="4860925"/>
            <a:ext cx="5760000" cy="2049824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72000" bIns="108000" rtlCol="0">
            <a:spAutoFit/>
          </a:bodyPr>
          <a:lstStyle>
            <a:lvl1pPr>
              <a:defRPr lang="de-DE" dirty="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idx="13" hasCustomPrompt="1"/>
          </p:nvPr>
        </p:nvSpPr>
        <p:spPr>
          <a:xfrm>
            <a:off x="900000" y="450000"/>
            <a:ext cx="9000000" cy="540000"/>
          </a:xfrm>
          <a:prstGeom prst="rect">
            <a:avLst/>
          </a:prstGeom>
          <a:noFill/>
        </p:spPr>
        <p:txBody>
          <a:bodyPr vert="horz" wrap="square" lIns="144000" tIns="144000" rIns="72000" bIns="108000" rtlCol="0">
            <a:spAutoFit/>
          </a:bodyPr>
          <a:lstStyle>
            <a:lvl1pPr>
              <a:defRPr lang="de-DE" dirty="0">
                <a:solidFill>
                  <a:schemeClr val="bg1"/>
                </a:solidFill>
                <a:latin typeface="VeneerLowRes" panose="02000806000000000000" pitchFamily="2" charset="0"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7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1440000"/>
            <a:ext cx="12961938" cy="76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440000"/>
            <a:ext cx="12961938" cy="76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VeneerLowRes" panose="02000806000000000000" pitchFamily="2" charset="0"/>
              </a:defRPr>
            </a:lvl1pPr>
          </a:lstStyle>
          <a:p>
            <a:r>
              <a:rPr lang="de-DE" dirty="0"/>
              <a:t>insert page title Here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624000" y="2160000"/>
            <a:ext cx="5400000" cy="6480000"/>
          </a:xfrm>
          <a:prstGeom prst="rect">
            <a:avLst/>
          </a:prstGeom>
        </p:spPr>
        <p:txBody>
          <a:bodyPr/>
          <a:lstStyle>
            <a:lvl1pPr>
              <a:spcAft>
                <a:spcPts val="3500"/>
              </a:spcAft>
              <a:defRPr>
                <a:solidFill>
                  <a:schemeClr val="bg1"/>
                </a:solidFill>
                <a:latin typeface="VeneerLowRes" panose="02000806000000000000" pitchFamily="2" charset="0"/>
              </a:defRPr>
            </a:lvl1pPr>
            <a:lvl2pPr>
              <a:defRPr>
                <a:latin typeface="VeneerLowRes" panose="02000806000000000000" pitchFamily="2" charset="0"/>
              </a:defRPr>
            </a:lvl2pPr>
            <a:lvl3pPr>
              <a:defRPr>
                <a:latin typeface="VeneerLowRes" panose="02000806000000000000" pitchFamily="2" charset="0"/>
              </a:defRPr>
            </a:lvl3pPr>
            <a:lvl4pPr marL="252000" indent="-252000">
              <a:lnSpc>
                <a:spcPts val="2800"/>
              </a:lnSpc>
              <a:spcAft>
                <a:spcPts val="1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cap="none" baseline="0">
                <a:solidFill>
                  <a:schemeClr val="tx1"/>
                </a:solidFill>
                <a:latin typeface="+mn-lt"/>
              </a:defRPr>
            </a:lvl4pPr>
          </a:lstStyle>
          <a:p>
            <a:r>
              <a:rPr lang="de-DE" dirty="0"/>
              <a:t>Insert intro copy or a quote</a:t>
            </a:r>
          </a:p>
          <a:p>
            <a:pPr lvl="1"/>
            <a:r>
              <a:rPr lang="de-DE" dirty="0"/>
              <a:t>Insert subheading here</a:t>
            </a:r>
          </a:p>
          <a:p>
            <a:pPr lvl="2"/>
            <a:r>
              <a:rPr lang="de-DE" dirty="0"/>
              <a:t>Insert body copy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0724" y="2160000"/>
            <a:ext cx="5400000" cy="6480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0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de-DE" dirty="0">
                <a:latin typeface="VeneerLowRes" panose="02000806000000000000" pitchFamily="2" charset="0"/>
              </a:defRPr>
            </a:lvl1pPr>
          </a:lstStyle>
          <a:p>
            <a:pPr lvl="0"/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>
              <a:solidFill>
                <a:srgbClr val="5A5B5C"/>
              </a:solidFill>
            </a:endParaRPr>
          </a:p>
        </p:txBody>
      </p:sp>
      <p:sp>
        <p:nvSpPr>
          <p:cNvPr id="15" name="Inhaltsplatzhalter 7"/>
          <p:cNvSpPr>
            <a:spLocks noGrp="1"/>
          </p:cNvSpPr>
          <p:nvPr>
            <p:ph idx="13" hasCustomPrompt="1"/>
          </p:nvPr>
        </p:nvSpPr>
        <p:spPr>
          <a:xfrm>
            <a:off x="6776400" y="2052613"/>
            <a:ext cx="5400000" cy="6480000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  <a:lvl2pPr>
              <a:defRPr>
                <a:latin typeface="VeneerLowRes" panose="02000806000000000000" pitchFamily="2" charset="0"/>
              </a:defRPr>
            </a:lvl2pPr>
            <a:lvl3pPr>
              <a:defRPr>
                <a:latin typeface="VeneerLowRes" panose="02000806000000000000" pitchFamily="2" charset="0"/>
              </a:defRPr>
            </a:lvl3pPr>
          </a:lstStyle>
          <a:p>
            <a:r>
              <a:rPr lang="de-DE" sz="3500" dirty="0"/>
              <a:t>Insert intro copy or a quote</a:t>
            </a:r>
          </a:p>
          <a:p>
            <a:pPr lvl="1"/>
            <a:r>
              <a:rPr lang="de-DE" dirty="0"/>
              <a:t>Insert subheading here</a:t>
            </a:r>
          </a:p>
          <a:p>
            <a:pPr lvl="2"/>
            <a:r>
              <a:rPr lang="de-DE" dirty="0"/>
              <a:t>Insert body copy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0113" y="2052613"/>
            <a:ext cx="5400000" cy="6480175"/>
          </a:xfrm>
          <a:prstGeom prst="rect">
            <a:avLst/>
          </a:prstGeom>
        </p:spPr>
        <p:txBody>
          <a:bodyPr/>
          <a:lstStyle>
            <a:lvl1pPr>
              <a:defRPr>
                <a:latin typeface="VeneerLowRes" panose="02000806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9072000"/>
            <a:ext cx="12961938" cy="64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9072000"/>
            <a:ext cx="12961938" cy="64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961938" cy="1440000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900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Insert page title here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00000" y="9302421"/>
            <a:ext cx="410461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200" b="1" i="0" baseline="0">
                <a:solidFill>
                  <a:schemeClr val="accent3"/>
                </a:solidFill>
                <a:latin typeface="VeneerLowRes" panose="02000806000000000000" pitchFamily="2" charset="0"/>
              </a:defRPr>
            </a:lvl1pPr>
          </a:lstStyle>
          <a:p>
            <a:r>
              <a:rPr lang="de-DE">
                <a:solidFill>
                  <a:srgbClr val="5A5B5C"/>
                </a:solidFill>
              </a:rPr>
              <a:t>Fairtrade presentation name  |  Date</a:t>
            </a:r>
            <a:endParaRPr lang="de-DE" dirty="0">
              <a:solidFill>
                <a:srgbClr val="5A5B5C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40000" y="9302400"/>
            <a:ext cx="72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400"/>
              </a:lnSpc>
              <a:defRPr sz="1200" b="1" i="0" baseline="0">
                <a:solidFill>
                  <a:schemeClr val="accent3"/>
                </a:solidFill>
                <a:latin typeface="VeneerLowRes" panose="02000806000000000000" pitchFamily="2" charset="0"/>
              </a:defRPr>
            </a:lvl1pPr>
          </a:lstStyle>
          <a:p>
            <a:fld id="{A6C2DDF6-B0EC-4A24-BA34-C2A4F1DC8882}" type="slidenum">
              <a:rPr lang="de-DE" smtClean="0">
                <a:solidFill>
                  <a:srgbClr val="5A5B5C"/>
                </a:solidFill>
              </a:rPr>
              <a:pPr/>
              <a:t>‹#›</a:t>
            </a:fld>
            <a:endParaRPr lang="de-DE" dirty="0">
              <a:solidFill>
                <a:srgbClr val="5A5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22" r:id="rId14"/>
    <p:sldLayoutId id="2147483723" r:id="rId15"/>
    <p:sldLayoutId id="2147483724" r:id="rId16"/>
  </p:sldLayoutIdLst>
  <p:hf hdr="0" dt="0"/>
  <p:txStyles>
    <p:titleStyle>
      <a:lvl1pPr algn="l" defTabSz="1296162" rtl="0" eaLnBrk="1" latinLnBrk="0" hangingPunct="1">
        <a:lnSpc>
          <a:spcPts val="35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0" indent="0" algn="l" defTabSz="1296162" rtl="0" eaLnBrk="1" latinLnBrk="0" hangingPunct="1">
        <a:lnSpc>
          <a:spcPts val="3500"/>
        </a:lnSpc>
        <a:spcBef>
          <a:spcPts val="0"/>
        </a:spcBef>
        <a:spcAft>
          <a:spcPts val="3500"/>
        </a:spcAft>
        <a:buFont typeface="Arial" panose="020B0604020202020204" pitchFamily="34" charset="0"/>
        <a:buNone/>
        <a:defRPr sz="3500" b="0" kern="1200" spc="10" baseline="0">
          <a:solidFill>
            <a:schemeClr val="accent1"/>
          </a:solidFill>
          <a:latin typeface="Veneer" pitchFamily="50" charset="0"/>
          <a:ea typeface="+mn-ea"/>
          <a:cs typeface="+mn-cs"/>
        </a:defRPr>
      </a:lvl1pPr>
      <a:lvl2pPr marL="0" indent="0" algn="l" defTabSz="1296162" rtl="0" eaLnBrk="1" latinLnBrk="0" hangingPunct="1">
        <a:lnSpc>
          <a:spcPts val="28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2800" b="0" kern="1200" cap="none" spc="10" baseline="0">
          <a:solidFill>
            <a:schemeClr val="tx1"/>
          </a:solidFill>
          <a:latin typeface="Veneer" panose="02000806000000000000" pitchFamily="2" charset="0"/>
          <a:ea typeface="+mn-ea"/>
          <a:cs typeface="+mn-cs"/>
        </a:defRPr>
      </a:lvl2pPr>
      <a:lvl3pPr marL="0" indent="0" algn="l" defTabSz="1296162" rtl="0" eaLnBrk="1" latinLnBrk="0" hangingPunct="1">
        <a:lnSpc>
          <a:spcPts val="2800"/>
        </a:lnSpc>
        <a:spcBef>
          <a:spcPts val="0"/>
        </a:spcBef>
        <a:spcAft>
          <a:spcPts val="1400"/>
        </a:spcAft>
        <a:buClr>
          <a:schemeClr val="accent1"/>
        </a:buClr>
        <a:buFont typeface="Arial" panose="020B0604020202020204" pitchFamily="34" charset="0"/>
        <a:buNone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1296162" rtl="0" eaLnBrk="1" latinLnBrk="0" hangingPunct="1">
        <a:lnSpc>
          <a:spcPts val="2800"/>
        </a:lnSpc>
        <a:spcBef>
          <a:spcPts val="0"/>
        </a:spcBef>
        <a:spcAft>
          <a:spcPts val="1400"/>
        </a:spcAft>
        <a:buClr>
          <a:schemeClr val="accent1"/>
        </a:buClr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96162" rtl="0" eaLnBrk="1" latinLnBrk="0" hangingPunct="1">
        <a:lnSpc>
          <a:spcPts val="2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500" b="1" i="0" kern="1200" spc="1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3564446" indent="-324041" algn="l" defTabSz="12961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12961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12961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12961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12961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588" y="517525"/>
            <a:ext cx="11180762" cy="18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588" y="2587625"/>
            <a:ext cx="11180762" cy="616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88" y="9010650"/>
            <a:ext cx="2916237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E75495-A955-4472-844D-906FBE3CB3AF}" type="datetimeFigureOut">
              <a:rPr lang="en-GB" smtClean="0"/>
              <a:pPr/>
              <a:t>25/01/2017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4188" y="9010650"/>
            <a:ext cx="4373562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5113" y="9010650"/>
            <a:ext cx="2916237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B390-99EA-4DEE-AEA6-0EEEAB75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265" y="6184800"/>
            <a:ext cx="12816085" cy="151709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5400" dirty="0">
                <a:latin typeface="Helvetica" panose="020B0500000000000000" pitchFamily="34" charset="0"/>
                <a:cs typeface="Arial" panose="020B0604020202020204" pitchFamily="34" charset="0"/>
              </a:rPr>
              <a:t>What’s in store for </a:t>
            </a:r>
            <a:r>
              <a:rPr lang="en-GB" sz="5400" dirty="0" err="1">
                <a:latin typeface="Helvetica" panose="020B0500000000000000" pitchFamily="34" charset="0"/>
                <a:cs typeface="Arial" panose="020B0604020202020204" pitchFamily="34" charset="0"/>
              </a:rPr>
              <a:t>Fairtrade</a:t>
            </a:r>
            <a:r>
              <a:rPr lang="en-GB" sz="5400" dirty="0">
                <a:latin typeface="Helvetica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0000" y="8286121"/>
            <a:ext cx="7597153" cy="12553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Rachael Sweet</a:t>
            </a:r>
          </a:p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Campaigns Officer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4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1" y="5941045"/>
            <a:ext cx="9057714" cy="97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8" b="17687"/>
          <a:stretch/>
        </p:blipFill>
        <p:spPr>
          <a:xfrm>
            <a:off x="172665" y="2916709"/>
            <a:ext cx="12573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9"/>
          <a:stretch/>
        </p:blipFill>
        <p:spPr>
          <a:xfrm>
            <a:off x="2448521" y="756469"/>
            <a:ext cx="7704856" cy="5179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05" y="5292973"/>
            <a:ext cx="8640960" cy="46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500000000000000" pitchFamily="34" charset="0"/>
              </a:rPr>
              <a:t>Meet </a:t>
            </a:r>
            <a:r>
              <a:rPr lang="en-GB" dirty="0" err="1">
                <a:latin typeface="Helvetica" panose="020B0500000000000000" pitchFamily="34" charset="0"/>
              </a:rPr>
              <a:t>Zeddy</a:t>
            </a:r>
            <a:endParaRPr lang="en-GB" dirty="0">
              <a:latin typeface="Helvetica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r="9380"/>
          <a:stretch/>
        </p:blipFill>
        <p:spPr>
          <a:xfrm>
            <a:off x="248" y="1404540"/>
            <a:ext cx="9619239" cy="766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313" y="3971007"/>
            <a:ext cx="3401996" cy="5099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6" y="1404539"/>
            <a:ext cx="3342451" cy="22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1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40000"/>
            <a:ext cx="12601939" cy="540000"/>
          </a:xfrm>
        </p:spPr>
        <p:txBody>
          <a:bodyPr/>
          <a:lstStyle/>
          <a:p>
            <a:r>
              <a:rPr lang="en-GB" dirty="0">
                <a:latin typeface="Helvetica" panose="020B0500000000000000" pitchFamily="34" charset="0"/>
              </a:rPr>
              <a:t>Influencing wider policy and practice change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1" y="5365725"/>
            <a:ext cx="5399087" cy="359939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1811646"/>
            <a:ext cx="4056149" cy="3237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650" y="1621387"/>
            <a:ext cx="2592288" cy="3484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89" y="1782008"/>
            <a:ext cx="4945732" cy="3297155"/>
          </a:xfrm>
          <a:prstGeom prst="rect">
            <a:avLst/>
          </a:prstGeom>
        </p:spPr>
      </p:pic>
      <p:pic>
        <p:nvPicPr>
          <p:cNvPr id="2050" name="Picture 2" descr="Brexit Petition Hand in 20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/>
          <a:stretch/>
        </p:blipFill>
        <p:spPr bwMode="auto">
          <a:xfrm>
            <a:off x="6791820" y="5365726"/>
            <a:ext cx="5821923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4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500000000000000" pitchFamily="34" charset="0"/>
              </a:rPr>
              <a:t>Building public support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6935" r="16208"/>
          <a:stretch/>
        </p:blipFill>
        <p:spPr>
          <a:xfrm rot="10800000">
            <a:off x="365347" y="1717067"/>
            <a:ext cx="2872309" cy="303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674" t="-495" r="11199" b="495"/>
          <a:stretch/>
        </p:blipFill>
        <p:spPr>
          <a:xfrm rot="10800000">
            <a:off x="8353177" y="1703460"/>
            <a:ext cx="3638423" cy="3690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537" y="5393657"/>
            <a:ext cx="2979125" cy="30906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556" y="5614570"/>
            <a:ext cx="2608132" cy="1857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56" y="7693162"/>
            <a:ext cx="246299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40000"/>
            <a:ext cx="12313657" cy="540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kern="50" dirty="0">
                <a:latin typeface="Helvetica" panose="020B0500000000000000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New challenges</a:t>
            </a:r>
            <a:endParaRPr lang="en-GB" sz="5400" kern="50" dirty="0">
              <a:latin typeface="Helvetica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8681" y="2124621"/>
            <a:ext cx="8496943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3200" kern="5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2" y="1652162"/>
            <a:ext cx="5282588" cy="285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707" y="4284861"/>
            <a:ext cx="3800032" cy="4752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945" y="2124621"/>
            <a:ext cx="2443275" cy="3386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895" y="4788917"/>
            <a:ext cx="3126157" cy="39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6" y="585359"/>
            <a:ext cx="12313657" cy="540000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" panose="020B0500000000000000" pitchFamily="34" charset="0"/>
              </a:rPr>
              <a:t>New challenges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1692573"/>
            <a:ext cx="1152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" y="1476549"/>
            <a:ext cx="6338495" cy="6939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91" y="2129102"/>
            <a:ext cx="1638979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307" y="2031127"/>
            <a:ext cx="3499355" cy="1633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13" y="5722659"/>
            <a:ext cx="1366537" cy="1447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017" y="4183204"/>
            <a:ext cx="3055592" cy="743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749" y="5709208"/>
            <a:ext cx="3228531" cy="20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7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0"/>
            <a:ext cx="12601938" cy="1080000"/>
          </a:xfrm>
        </p:spPr>
        <p:txBody>
          <a:bodyPr/>
          <a:lstStyle/>
          <a:p>
            <a:r>
              <a:rPr lang="en-GB" dirty="0">
                <a:latin typeface="Helvetica" panose="020B0500000000000000" pitchFamily="34" charset="0"/>
              </a:rPr>
              <a:t>2016-2020 strategy: Fairtrade Can, I Can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1" y="2192057"/>
            <a:ext cx="2310997" cy="10578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102" y="2276886"/>
            <a:ext cx="2537701" cy="8881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068" y="2355081"/>
            <a:ext cx="2655268" cy="894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866" y="2325571"/>
            <a:ext cx="3033340" cy="92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57" y="3509820"/>
            <a:ext cx="12011693" cy="4852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9321" y="6445101"/>
            <a:ext cx="2011854" cy="1737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8939" y="3526087"/>
            <a:ext cx="1202638" cy="18297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957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4305" y="252413"/>
            <a:ext cx="10619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2"/>
                </a:solidFill>
                <a:latin typeface="Helvetica" panose="020B0500000000000000" pitchFamily="34" charset="0"/>
              </a:rPr>
              <a:t>The future: new creative platform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65" y="1461334"/>
            <a:ext cx="5531620" cy="76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500000000000000" pitchFamily="34" charset="0"/>
              </a:rPr>
              <a:t>Fairtrade Fortnight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26668"/>
          <a:stretch/>
        </p:blipFill>
        <p:spPr>
          <a:xfrm>
            <a:off x="144265" y="6445101"/>
            <a:ext cx="9522119" cy="2328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620" r="4141" b="2620"/>
          <a:stretch/>
        </p:blipFill>
        <p:spPr>
          <a:xfrm>
            <a:off x="3352799" y="1705428"/>
            <a:ext cx="6152505" cy="452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346" r="1604" b="2545"/>
          <a:stretch/>
        </p:blipFill>
        <p:spPr>
          <a:xfrm>
            <a:off x="144265" y="1692573"/>
            <a:ext cx="3116207" cy="4402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1"/>
          <a:stretch/>
        </p:blipFill>
        <p:spPr>
          <a:xfrm>
            <a:off x="9649321" y="1689624"/>
            <a:ext cx="3117533" cy="4499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4753"/>
          <a:stretch/>
        </p:blipFill>
        <p:spPr>
          <a:xfrm>
            <a:off x="10009361" y="6445101"/>
            <a:ext cx="2376264" cy="24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0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airtrad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B9E4"/>
      </a:accent1>
      <a:accent2>
        <a:srgbClr val="BED600"/>
      </a:accent2>
      <a:accent3>
        <a:srgbClr val="5A5B5C"/>
      </a:accent3>
      <a:accent4>
        <a:srgbClr val="FFA02F"/>
      </a:accent4>
      <a:accent5>
        <a:srgbClr val="E0119D"/>
      </a:accent5>
      <a:accent6>
        <a:srgbClr val="E00034"/>
      </a:accent6>
      <a:hlink>
        <a:srgbClr val="000000"/>
      </a:hlink>
      <a:folHlink>
        <a:srgbClr val="000000"/>
      </a:folHlink>
    </a:clrScheme>
    <a:fontScheme name="Veneer">
      <a:majorFont>
        <a:latin typeface="VeneerLowRes"/>
        <a:ea typeface=""/>
        <a:cs typeface=""/>
      </a:majorFont>
      <a:minorFont>
        <a:latin typeface="VeneerLowR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.pptx" id="{5245ECA9-D8A0-48F2-B3E7-E09FE10FD372}" vid="{43E95343-2DC1-44E2-AC65-C2B1DC423DD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10669</TotalTime>
  <Words>51</Words>
  <Application>Microsoft Office PowerPoint</Application>
  <PresentationFormat>Custom</PresentationFormat>
  <Paragraphs>21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Calibri</vt:lpstr>
      <vt:lpstr>Helvetica</vt:lpstr>
      <vt:lpstr>Symbol</vt:lpstr>
      <vt:lpstr>Times New Roman</vt:lpstr>
      <vt:lpstr>Veneer</vt:lpstr>
      <vt:lpstr>VeneerLowRes</vt:lpstr>
      <vt:lpstr>Blank</vt:lpstr>
      <vt:lpstr>Custom Design</vt:lpstr>
      <vt:lpstr>What’s in store for Fairtrade?</vt:lpstr>
      <vt:lpstr>Meet Zeddy</vt:lpstr>
      <vt:lpstr>Influencing wider policy and practice change</vt:lpstr>
      <vt:lpstr>Building public support</vt:lpstr>
      <vt:lpstr>New challenges</vt:lpstr>
      <vt:lpstr>New challenges</vt:lpstr>
      <vt:lpstr>2016-2020 strategy: Fairtrade Can, I Can</vt:lpstr>
      <vt:lpstr>PowerPoint Presentation</vt:lpstr>
      <vt:lpstr>Fairtrade Fortnight 2017</vt:lpstr>
      <vt:lpstr>PowerPoint Presentation</vt:lpstr>
      <vt:lpstr>PowerPoint Presentation</vt:lpstr>
    </vt:vector>
  </TitlesOfParts>
  <Company>Fairtrade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Gutteridge</dc:creator>
  <cp:lastModifiedBy>Aileen Burmeister</cp:lastModifiedBy>
  <cp:revision>98</cp:revision>
  <dcterms:created xsi:type="dcterms:W3CDTF">2016-06-10T09:50:23Z</dcterms:created>
  <dcterms:modified xsi:type="dcterms:W3CDTF">2017-01-25T15:23:43Z</dcterms:modified>
</cp:coreProperties>
</file>